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5400675" cy="5400675"/>
  <p:notesSz cx="6858000" cy="9144000"/>
  <p:defaultTextStyle>
    <a:defPPr>
      <a:defRPr lang="tr-TR"/>
    </a:defPPr>
    <a:lvl1pPr marL="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10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26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9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65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6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41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1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16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46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43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86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87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8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A75D-AE0F-46F1-AF06-6A0CFE6EBDE0}" type="datetimeFigureOut">
              <a:rPr lang="tr-TR" smtClean="0"/>
              <a:t>10.05.2023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BCC1-4AB1-4839-8EF6-815307E61C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9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23923" r="17827" b="17294"/>
          <a:stretch/>
        </p:blipFill>
        <p:spPr>
          <a:xfrm>
            <a:off x="0" y="-44394"/>
            <a:ext cx="5439821" cy="339719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3602715" y="3174402"/>
            <a:ext cx="1837106" cy="35679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19313" y="3578315"/>
            <a:ext cx="1786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latin typeface="Century" panose="02040604050505020304" pitchFamily="18" charset="0"/>
              </a:rPr>
              <a:t>MÜZELER</a:t>
            </a:r>
            <a:endParaRPr lang="tr-TR" sz="6600" dirty="0">
              <a:latin typeface="Century" panose="020406040505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15605" y="3809147"/>
            <a:ext cx="1008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accent4"/>
                </a:solidFill>
                <a:latin typeface="Century" panose="02040604050505020304" pitchFamily="18" charset="0"/>
              </a:rPr>
              <a:t>GÜNÜ</a:t>
            </a:r>
            <a:endParaRPr lang="tr-TR" sz="6000" dirty="0">
              <a:latin typeface="WC Rhesus B Bta" panose="02000000000000000000" pitchFamily="2" charset="0"/>
              <a:ea typeface="WC Rhesus B Bta" panose="02000000000000000000" pitchFamily="2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1793793" y="3174403"/>
            <a:ext cx="1837106" cy="35679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0" y="3174404"/>
            <a:ext cx="1837106" cy="356793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185045" y="4147701"/>
            <a:ext cx="505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 smtClean="0">
                <a:latin typeface="Century" panose="02040604050505020304" pitchFamily="18" charset="0"/>
              </a:rPr>
              <a:t>18 Mayıs Perşembe Günü Gerçekleştirilecek Olan Müzeler Günü Kutlama Programına Teşriflerinizi Bekleriz.</a:t>
            </a:r>
            <a:endParaRPr lang="tr-TR" sz="1100" dirty="0">
              <a:latin typeface="Century" panose="02040604050505020304" pitchFamily="18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742368" y="4794032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 smtClean="0">
                <a:latin typeface="Century" panose="02040604050505020304" pitchFamily="18" charset="0"/>
              </a:rPr>
              <a:t>Erol KARAÖMEROĞLU</a:t>
            </a:r>
          </a:p>
          <a:p>
            <a:pPr algn="ctr"/>
            <a:r>
              <a:rPr lang="tr-TR" sz="1200" dirty="0" smtClean="0">
                <a:latin typeface="Century" panose="02040604050505020304" pitchFamily="18" charset="0"/>
              </a:rPr>
              <a:t>VALİ</a:t>
            </a:r>
            <a:endParaRPr lang="tr-TR" sz="1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6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3595681" y="485903"/>
            <a:ext cx="1837106" cy="35679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3602715" y="4560524"/>
            <a:ext cx="1837106" cy="3567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1021094"/>
            <a:ext cx="540067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PROGRAM</a:t>
            </a:r>
          </a:p>
          <a:p>
            <a:endParaRPr lang="tr-TR" sz="1400" b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tr-TR" sz="14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Saat:10.00</a:t>
            </a:r>
            <a:endParaRPr lang="tr-TR" sz="1400" b="1" i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	Açılış Töreni</a:t>
            </a:r>
          </a:p>
          <a:p>
            <a:r>
              <a:rPr lang="tr-TR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Saat:10.20</a:t>
            </a:r>
            <a:endParaRPr lang="tr-TR" sz="1400" b="1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	14. Yılında Balatlar Kilise Kazıları Konferansı</a:t>
            </a:r>
          </a:p>
          <a:p>
            <a:r>
              <a:rPr lang="tr-TR" sz="1400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	Konuşmacı: Prof. Dr. Gülgün KÖROĞLU </a:t>
            </a:r>
          </a:p>
          <a:p>
            <a:r>
              <a:rPr lang="tr-TR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Saat:11.15</a:t>
            </a:r>
            <a:r>
              <a:rPr lang="tr-TR" sz="14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	Balatlar Kilisesi Vitrini Açılışı</a:t>
            </a:r>
          </a:p>
          <a:p>
            <a:r>
              <a:rPr lang="tr-TR" sz="1400" b="1" dirty="0">
                <a:latin typeface="Century" panose="02040604050505020304" pitchFamily="18" charset="0"/>
                <a:cs typeface="Times New Roman" panose="02020603050405020304" pitchFamily="18" charset="0"/>
              </a:rPr>
              <a:t>Saat:11.30</a:t>
            </a:r>
            <a:r>
              <a:rPr lang="tr-TR" sz="14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	Evrim </a:t>
            </a:r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Sönmez’in Objektifinden Balatlar Seçkisi Fotoğraf </a:t>
            </a:r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	Sergisi Açılışı</a:t>
            </a:r>
          </a:p>
          <a:p>
            <a:r>
              <a:rPr lang="tr-TR" sz="14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Saat: 13.00:</a:t>
            </a:r>
          </a:p>
          <a:p>
            <a:r>
              <a:rPr lang="tr-TR" sz="1400" i="1" dirty="0">
                <a:latin typeface="Century" panose="02040604050505020304" pitchFamily="18" charset="0"/>
                <a:cs typeface="Times New Roman" panose="02020603050405020304" pitchFamily="18" charset="0"/>
              </a:rPr>
              <a:t>	</a:t>
            </a:r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Balatlar Kazı Alanı Gezisi</a:t>
            </a:r>
            <a:endParaRPr lang="tr-TR" sz="1400" i="1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endParaRPr lang="tr-TR" sz="1400" i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tr-TR" sz="14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Yer: Sinop Arkeoloji Müzesi</a:t>
            </a:r>
            <a:endParaRPr lang="tr-TR" sz="1400" i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1793793" y="4560525"/>
            <a:ext cx="1837106" cy="35679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0" y="4560526"/>
            <a:ext cx="1837106" cy="35679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1793793" y="485904"/>
            <a:ext cx="1837106" cy="35679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>
          <a:xfrm>
            <a:off x="0" y="485905"/>
            <a:ext cx="1837106" cy="3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20</Words>
  <Application>Microsoft Office PowerPoint</Application>
  <PresentationFormat>Özel</PresentationFormat>
  <Paragraphs>20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</vt:lpstr>
      <vt:lpstr>Times New Roman</vt:lpstr>
      <vt:lpstr>WC Rhesus B Bta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Casper</cp:lastModifiedBy>
  <cp:revision>5</cp:revision>
  <dcterms:created xsi:type="dcterms:W3CDTF">2023-05-09T06:38:53Z</dcterms:created>
  <dcterms:modified xsi:type="dcterms:W3CDTF">2023-05-10T06:27:13Z</dcterms:modified>
</cp:coreProperties>
</file>